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gif" ContentType="image/gif"/>
  <Default Extension="wma" ContentType="audio/x-ms-wma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2" r:id="rId4"/>
    <p:sldMasterId id="2147483665" r:id="rId5"/>
    <p:sldMasterId id="2147483667" r:id="rId6"/>
    <p:sldMasterId id="2147483669" r:id="rId7"/>
    <p:sldMasterId id="2147483681" r:id="rId8"/>
    <p:sldMasterId id="2147483694" r:id="rId9"/>
    <p:sldMasterId id="2147483707" r:id="rId10"/>
  </p:sldMasterIdLst>
  <p:notesMasterIdLst>
    <p:notesMasterId r:id="rId12"/>
  </p:notesMasterIdLst>
  <p:sldIdLst>
    <p:sldId id="347" r:id="rId11"/>
    <p:sldId id="369" r:id="rId13"/>
    <p:sldId id="326" r:id="rId14"/>
    <p:sldId id="348" r:id="rId15"/>
    <p:sldId id="349" r:id="rId16"/>
    <p:sldId id="350" r:id="rId17"/>
    <p:sldId id="351" r:id="rId18"/>
    <p:sldId id="352" r:id="rId19"/>
    <p:sldId id="353" r:id="rId20"/>
    <p:sldId id="355" r:id="rId21"/>
    <p:sldId id="354" r:id="rId22"/>
    <p:sldId id="328" r:id="rId23"/>
    <p:sldId id="356" r:id="rId24"/>
    <p:sldId id="357" r:id="rId25"/>
    <p:sldId id="343" r:id="rId26"/>
    <p:sldId id="335" r:id="rId27"/>
    <p:sldId id="368" r:id="rId28"/>
    <p:sldId id="358" r:id="rId29"/>
    <p:sldId id="344" r:id="rId30"/>
    <p:sldId id="34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F3FE"/>
    <a:srgbClr val="6AFAFE"/>
    <a:srgbClr val="A4EDFE"/>
    <a:srgbClr val="0EF8FE"/>
    <a:srgbClr val="12F8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A5224-8D3D-4584-AF15-B4FED31CCA84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7A35F-0CF6-4635-9024-F86C254021B2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74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93AD677-048F-409F-AACD-0A0B5EF61C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</a:t>
            </a:r>
            <a:r>
              <a:rPr lang="en-US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bông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7A35F-0CF6-4635-9024-F86C254021B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7A35F-0CF6-4635-9024-F86C254021B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GV </a:t>
            </a:r>
            <a:r>
              <a:rPr lang="en-US" dirty="0" err="1" smtClean="0"/>
              <a:t>chuẩn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bị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sẵn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/ </a:t>
            </a:r>
            <a:r>
              <a:rPr lang="en-US" baseline="0" dirty="0" err="1" smtClean="0"/>
              <a:t>ảnh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về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công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việc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trong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đồng</a:t>
            </a:r>
            <a:r>
              <a:rPr lang="en-US" baseline="0" dirty="0" smtClean="0"/>
              <a:t>. HS </a:t>
            </a:r>
            <a:r>
              <a:rPr lang="en-US" baseline="0" dirty="0" err="1" smtClean="0"/>
              <a:t>chọn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công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việc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yêu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khung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cb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sẵn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trí</a:t>
            </a:r>
            <a:r>
              <a:rPr lang="en-US" baseline="0" dirty="0" smtClean="0"/>
              <a:t>.</a:t>
            </a:r>
            <a:endParaRPr lang="en-US" baseline="0" dirty="0" smtClean="0"/>
          </a:p>
          <a:p>
            <a:r>
              <a:rPr lang="en-US" baseline="0" dirty="0" err="1" smtClean="0"/>
              <a:t>Hết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gian</a:t>
            </a:r>
            <a:r>
              <a:rPr lang="en-US" baseline="0" dirty="0" smtClean="0"/>
              <a:t> GV </a:t>
            </a:r>
            <a:r>
              <a:rPr lang="en-US" baseline="0" dirty="0" err="1" smtClean="0"/>
              <a:t>mời</a:t>
            </a:r>
            <a:r>
              <a:rPr lang="en-US" baseline="0" dirty="0" smtClean="0"/>
              <a:t> HS </a:t>
            </a:r>
            <a:r>
              <a:rPr lang="en-US" baseline="0" dirty="0" err="1" smtClean="0"/>
              <a:t>lên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bày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7A35F-0CF6-4635-9024-F86C254021B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12191332" cy="6858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12191332" cy="6858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29" y="1122400"/>
            <a:ext cx="9144173" cy="2387680"/>
          </a:xfrm>
          <a:prstGeom prst="rect">
            <a:avLst/>
          </a:prstGeom>
        </p:spPr>
        <p:txBody>
          <a:bodyPr anchor="b"/>
          <a:lstStyle>
            <a:lvl1pPr algn="ctr">
              <a:defRPr sz="59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29" y="3602158"/>
            <a:ext cx="9144173" cy="16558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90"/>
            </a:lvl1pPr>
            <a:lvl2pPr marL="455295" indent="0" algn="ctr">
              <a:buNone/>
              <a:defRPr sz="1990"/>
            </a:lvl2pPr>
            <a:lvl3pPr marL="910590" indent="0" algn="ctr">
              <a:buNone/>
              <a:defRPr sz="1790"/>
            </a:lvl3pPr>
            <a:lvl4pPr marL="1366520" indent="0" algn="ctr">
              <a:buNone/>
              <a:defRPr sz="1590"/>
            </a:lvl4pPr>
            <a:lvl5pPr marL="1821180" indent="0" algn="ctr">
              <a:buNone/>
              <a:defRPr sz="1590"/>
            </a:lvl5pPr>
            <a:lvl6pPr marL="2276475" indent="0" algn="ctr">
              <a:buNone/>
              <a:defRPr sz="1590"/>
            </a:lvl6pPr>
            <a:lvl7pPr marL="2731770" indent="0" algn="ctr">
              <a:buNone/>
              <a:defRPr sz="1590"/>
            </a:lvl7pPr>
            <a:lvl8pPr marL="3187700" indent="0" algn="ctr">
              <a:buNone/>
              <a:defRPr sz="1590"/>
            </a:lvl8pPr>
            <a:lvl9pPr marL="3642995" indent="0" algn="ctr">
              <a:buNone/>
              <a:defRPr sz="159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226" y="1158127"/>
            <a:ext cx="5980067" cy="32758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66" y="1709795"/>
            <a:ext cx="10515799" cy="2852833"/>
          </a:xfrm>
          <a:prstGeom prst="rect">
            <a:avLst/>
          </a:prstGeom>
        </p:spPr>
        <p:txBody>
          <a:bodyPr anchor="b"/>
          <a:lstStyle>
            <a:lvl1pPr>
              <a:defRPr sz="59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66" y="4589617"/>
            <a:ext cx="10515799" cy="1500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0">
                <a:solidFill>
                  <a:schemeClr val="tx1">
                    <a:tint val="75000"/>
                  </a:schemeClr>
                </a:solidFill>
              </a:defRPr>
            </a:lvl1pPr>
            <a:lvl2pPr marL="455295" indent="0">
              <a:buNone/>
              <a:defRPr sz="1990">
                <a:solidFill>
                  <a:schemeClr val="tx1">
                    <a:tint val="75000"/>
                  </a:schemeClr>
                </a:solidFill>
              </a:defRPr>
            </a:lvl2pPr>
            <a:lvl3pPr marL="910590" indent="0">
              <a:buNone/>
              <a:defRPr sz="1790">
                <a:solidFill>
                  <a:schemeClr val="tx1">
                    <a:tint val="75000"/>
                  </a:schemeClr>
                </a:solidFill>
              </a:defRPr>
            </a:lvl3pPr>
            <a:lvl4pPr marL="136652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4pPr>
            <a:lvl5pPr marL="182118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5pPr>
            <a:lvl6pPr marL="227647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6pPr>
            <a:lvl7pPr marL="273177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7pPr>
            <a:lvl8pPr marL="318770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8pPr>
            <a:lvl9pPr marL="364299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6"/>
            <a:ext cx="5181698" cy="43514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317" y="1825686"/>
            <a:ext cx="5181698" cy="43514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365138"/>
            <a:ext cx="10515799" cy="132560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6" y="1778497"/>
            <a:ext cx="4873666" cy="82394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790"/>
            </a:lvl1pPr>
            <a:lvl2pPr marL="455295" indent="0">
              <a:buNone/>
              <a:defRPr sz="2390"/>
            </a:lvl2pPr>
            <a:lvl3pPr marL="910590" indent="0">
              <a:buNone/>
              <a:defRPr sz="1990"/>
            </a:lvl3pPr>
            <a:lvl4pPr marL="1366520" indent="0">
              <a:buNone/>
              <a:defRPr sz="1790"/>
            </a:lvl4pPr>
            <a:lvl5pPr marL="1821180" indent="0">
              <a:buNone/>
              <a:defRPr sz="1790"/>
            </a:lvl5pPr>
            <a:lvl6pPr marL="2276475" indent="0">
              <a:buNone/>
              <a:defRPr sz="1790"/>
            </a:lvl6pPr>
            <a:lvl7pPr marL="2731770" indent="0">
              <a:buNone/>
              <a:defRPr sz="1790"/>
            </a:lvl7pPr>
            <a:lvl8pPr marL="3187700" indent="0">
              <a:buNone/>
              <a:defRPr sz="1790"/>
            </a:lvl8pPr>
            <a:lvl9pPr marL="3642995" indent="0">
              <a:buNone/>
              <a:defRPr sz="1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6" y="2665468"/>
            <a:ext cx="4873666" cy="35244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056" y="1778497"/>
            <a:ext cx="4897669" cy="82394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790"/>
            </a:lvl1pPr>
            <a:lvl2pPr marL="455295" indent="0">
              <a:buNone/>
              <a:defRPr sz="2390"/>
            </a:lvl2pPr>
            <a:lvl3pPr marL="910590" indent="0">
              <a:buNone/>
              <a:defRPr sz="1990"/>
            </a:lvl3pPr>
            <a:lvl4pPr marL="1366520" indent="0">
              <a:buNone/>
              <a:defRPr sz="1790"/>
            </a:lvl4pPr>
            <a:lvl5pPr marL="1821180" indent="0">
              <a:buNone/>
              <a:defRPr sz="1790"/>
            </a:lvl5pPr>
            <a:lvl6pPr marL="2276475" indent="0">
              <a:buNone/>
              <a:defRPr sz="1790"/>
            </a:lvl6pPr>
            <a:lvl7pPr marL="2731770" indent="0">
              <a:buNone/>
              <a:defRPr sz="1790"/>
            </a:lvl7pPr>
            <a:lvl8pPr marL="3187700" indent="0">
              <a:buNone/>
              <a:defRPr sz="1790"/>
            </a:lvl8pPr>
            <a:lvl9pPr marL="3642995" indent="0">
              <a:buNone/>
              <a:defRPr sz="1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056" y="2665468"/>
            <a:ext cx="4897669" cy="35244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3932311" cy="1600253"/>
          </a:xfrm>
          <a:prstGeom prst="rect">
            <a:avLst/>
          </a:prstGeo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287" y="987458"/>
            <a:ext cx="6172317" cy="4873788"/>
          </a:xfrm>
          <a:prstGeom prst="rect">
            <a:avLst/>
          </a:prstGeo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0"/>
            </a:lvl3pPr>
            <a:lvl4pPr>
              <a:defRPr sz="1990"/>
            </a:lvl4pPr>
            <a:lvl5pPr>
              <a:defRPr sz="1990"/>
            </a:lvl5pPr>
            <a:lvl6pPr>
              <a:defRPr sz="1990"/>
            </a:lvl6pPr>
            <a:lvl7pPr>
              <a:defRPr sz="1990"/>
            </a:lvl7pPr>
            <a:lvl8pPr>
              <a:defRPr sz="1990"/>
            </a:lvl8pPr>
            <a:lvl9pPr>
              <a:defRPr sz="19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69"/>
            <a:ext cx="3932311" cy="3811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90"/>
            </a:lvl1pPr>
            <a:lvl2pPr marL="455295" indent="0">
              <a:buNone/>
              <a:defRPr sz="1395"/>
            </a:lvl2pPr>
            <a:lvl3pPr marL="910590" indent="0">
              <a:buNone/>
              <a:defRPr sz="1195"/>
            </a:lvl3pPr>
            <a:lvl4pPr marL="1366520" indent="0">
              <a:buNone/>
              <a:defRPr sz="995"/>
            </a:lvl4pPr>
            <a:lvl5pPr marL="1821180" indent="0">
              <a:buNone/>
              <a:defRPr sz="995"/>
            </a:lvl5pPr>
            <a:lvl6pPr marL="2276475" indent="0">
              <a:buNone/>
              <a:defRPr sz="995"/>
            </a:lvl6pPr>
            <a:lvl7pPr marL="2731770" indent="0">
              <a:buNone/>
              <a:defRPr sz="995"/>
            </a:lvl7pPr>
            <a:lvl8pPr marL="3187700" indent="0">
              <a:buNone/>
              <a:defRPr sz="995"/>
            </a:lvl8pPr>
            <a:lvl9pPr marL="3642995" indent="0">
              <a:buNone/>
              <a:defRPr sz="9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4165428" cy="1600253"/>
          </a:xfrm>
          <a:prstGeom prst="rect">
            <a:avLst/>
          </a:prstGeo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287" y="457216"/>
            <a:ext cx="6172317" cy="54040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0"/>
            </a:lvl1pPr>
            <a:lvl2pPr marL="455295" indent="0">
              <a:buNone/>
              <a:defRPr sz="2790"/>
            </a:lvl2pPr>
            <a:lvl3pPr marL="910590" indent="0">
              <a:buNone/>
              <a:defRPr sz="2390"/>
            </a:lvl3pPr>
            <a:lvl4pPr marL="1366520" indent="0">
              <a:buNone/>
              <a:defRPr sz="1990"/>
            </a:lvl4pPr>
            <a:lvl5pPr marL="1821180" indent="0">
              <a:buNone/>
              <a:defRPr sz="1990"/>
            </a:lvl5pPr>
            <a:lvl6pPr marL="2276475" indent="0">
              <a:buNone/>
              <a:defRPr sz="1990"/>
            </a:lvl6pPr>
            <a:lvl7pPr marL="2731770" indent="0">
              <a:buNone/>
              <a:defRPr sz="1990"/>
            </a:lvl7pPr>
            <a:lvl8pPr marL="3187700" indent="0">
              <a:buNone/>
              <a:defRPr sz="1990"/>
            </a:lvl8pPr>
            <a:lvl9pPr marL="3642995" indent="0">
              <a:buNone/>
              <a:defRPr sz="19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69"/>
            <a:ext cx="4165428" cy="3811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90"/>
            </a:lvl1pPr>
            <a:lvl2pPr marL="455295" indent="0">
              <a:buNone/>
              <a:defRPr sz="1790"/>
            </a:lvl2pPr>
            <a:lvl3pPr marL="910590" indent="0">
              <a:buNone/>
              <a:defRPr sz="1590"/>
            </a:lvl3pPr>
            <a:lvl4pPr marL="1366520" indent="0">
              <a:buNone/>
              <a:defRPr sz="1395"/>
            </a:lvl4pPr>
            <a:lvl5pPr marL="1821180" indent="0">
              <a:buNone/>
              <a:defRPr sz="1395"/>
            </a:lvl5pPr>
            <a:lvl6pPr marL="2276475" indent="0">
              <a:buNone/>
              <a:defRPr sz="1395"/>
            </a:lvl6pPr>
            <a:lvl7pPr marL="2731770" indent="0">
              <a:buNone/>
              <a:defRPr sz="1395"/>
            </a:lvl7pPr>
            <a:lvl8pPr marL="3187700" indent="0">
              <a:buNone/>
              <a:defRPr sz="1395"/>
            </a:lvl8pPr>
            <a:lvl9pPr marL="3642995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2226" y="1158127"/>
            <a:ext cx="5980067" cy="32758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065" y="365138"/>
            <a:ext cx="2628950" cy="581203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16" y="365138"/>
            <a:ext cx="7734446" cy="58120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6"/>
            <a:ext cx="5181698" cy="43514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317" y="1825686"/>
            <a:ext cx="5181698" cy="20987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317" y="4076837"/>
            <a:ext cx="5181698" cy="21003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4" Type="http://schemas.openxmlformats.org/officeDocument/2006/relationships/theme" Target="../theme/theme7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A24C6-B4BC-43B1-BBF7-E43B2C586E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3D29B-0323-4B08-8148-6B0565546A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200"/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200"/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图片 1033" descr="PPT素材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54" y="1150"/>
            <a:ext cx="12189692" cy="6855701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transition advClick="0" advTm="0">
    <p:random/>
  </p:transition>
  <p:hf sldNum="0" hdr="0"/>
  <p:txStyles>
    <p:titleStyle>
      <a:lvl1pPr marL="0" lvl="0" indent="0" algn="ctr" defTabSz="108585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21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06400" lvl="0" indent="-406400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7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2650" lvl="1" indent="-340360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33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56995" lvl="2" indent="-271145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2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99920" lvl="3" indent="-271780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3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42210" lvl="4" indent="-271145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19910" lvl="5" indent="-165735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50745" lvl="6" indent="-165735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81580" lvl="7" indent="-165735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12415" lvl="8" indent="-165735" algn="l" defTabSz="10858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9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30835" lvl="1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61670" lvl="2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992505" lvl="3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23340" lvl="4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654175" lvl="5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85010" lvl="6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15845" lvl="7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47315" lvl="8" indent="0" algn="l" defTabSz="6616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ransition spd="slow" advTm="3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6ABD190-56AD-4C55-BBCA-1554B872117B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F674BA-2DE0-4D90-8561-25BA31F62F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microsoft.com/office/2007/relationships/hdphoto" Target="../media/image47.wdp"/><Relationship Id="rId4" Type="http://schemas.openxmlformats.org/officeDocument/2006/relationships/image" Target="../media/image46.png"/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microsoft.com/office/2007/relationships/hdphoto" Target="../media/image49.wdp"/><Relationship Id="rId4" Type="http://schemas.openxmlformats.org/officeDocument/2006/relationships/image" Target="../media/image48.png"/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microsoft.com/office/2007/relationships/hdphoto" Target="../media/image51.wdp"/><Relationship Id="rId1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image" Target="../media/image53.GIF"/><Relationship Id="rId1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GIF"/><Relationship Id="rId1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7.wdp"/><Relationship Id="rId1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9.wdp"/><Relationship Id="rId1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0.png"/><Relationship Id="rId3" Type="http://schemas.openxmlformats.org/officeDocument/2006/relationships/tags" Target="../tags/tag1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microsoft.com/office/2007/relationships/hdphoto" Target="../media/image62.wdp"/><Relationship Id="rId1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64.wdp"/><Relationship Id="rId1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6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slide" Target="slide9.xml"/><Relationship Id="rId7" Type="http://schemas.openxmlformats.org/officeDocument/2006/relationships/image" Target="../media/image21.GIF"/><Relationship Id="rId6" Type="http://schemas.openxmlformats.org/officeDocument/2006/relationships/image" Target="../media/image20.png"/><Relationship Id="rId5" Type="http://schemas.openxmlformats.org/officeDocument/2006/relationships/image" Target="../media/image19.GIF"/><Relationship Id="rId4" Type="http://schemas.openxmlformats.org/officeDocument/2006/relationships/image" Target="../media/image18.GIF"/><Relationship Id="rId33" Type="http://schemas.openxmlformats.org/officeDocument/2006/relationships/notesSlide" Target="../notesSlides/notesSlide4.xml"/><Relationship Id="rId32" Type="http://schemas.openxmlformats.org/officeDocument/2006/relationships/slideLayout" Target="../slideLayouts/slideLayout53.xml"/><Relationship Id="rId31" Type="http://schemas.openxmlformats.org/officeDocument/2006/relationships/audio" Target="../media/audio1.wav"/><Relationship Id="rId30" Type="http://schemas.openxmlformats.org/officeDocument/2006/relationships/image" Target="../media/image35.png"/><Relationship Id="rId3" Type="http://schemas.openxmlformats.org/officeDocument/2006/relationships/image" Target="../media/image17.GIF"/><Relationship Id="rId29" Type="http://schemas.openxmlformats.org/officeDocument/2006/relationships/slide" Target="slide11.xml"/><Relationship Id="rId28" Type="http://schemas.openxmlformats.org/officeDocument/2006/relationships/image" Target="../media/image34.png"/><Relationship Id="rId27" Type="http://schemas.openxmlformats.org/officeDocument/2006/relationships/image" Target="../media/image33.png"/><Relationship Id="rId26" Type="http://schemas.openxmlformats.org/officeDocument/2006/relationships/slide" Target="slide10.xml"/><Relationship Id="rId25" Type="http://schemas.openxmlformats.org/officeDocument/2006/relationships/image" Target="../media/image32.png"/><Relationship Id="rId24" Type="http://schemas.openxmlformats.org/officeDocument/2006/relationships/image" Target="../media/image31.png"/><Relationship Id="rId23" Type="http://schemas.openxmlformats.org/officeDocument/2006/relationships/image" Target="../media/image30.png"/><Relationship Id="rId22" Type="http://schemas.openxmlformats.org/officeDocument/2006/relationships/image" Target="../media/image29.png"/><Relationship Id="rId21" Type="http://schemas.openxmlformats.org/officeDocument/2006/relationships/slide" Target="slide7.xml"/><Relationship Id="rId20" Type="http://schemas.openxmlformats.org/officeDocument/2006/relationships/image" Target="../media/image28.png"/><Relationship Id="rId2" Type="http://schemas.openxmlformats.org/officeDocument/2006/relationships/image" Target="../media/image16.png"/><Relationship Id="rId19" Type="http://schemas.openxmlformats.org/officeDocument/2006/relationships/image" Target="../media/image27.png"/><Relationship Id="rId18" Type="http://schemas.openxmlformats.org/officeDocument/2006/relationships/slide" Target="slide6.xml"/><Relationship Id="rId17" Type="http://schemas.openxmlformats.org/officeDocument/2006/relationships/image" Target="../media/image26.png"/><Relationship Id="rId16" Type="http://schemas.openxmlformats.org/officeDocument/2006/relationships/image" Target="../media/image25.png"/><Relationship Id="rId15" Type="http://schemas.openxmlformats.org/officeDocument/2006/relationships/slide" Target="slide12.xml"/><Relationship Id="rId14" Type="http://schemas.openxmlformats.org/officeDocument/2006/relationships/image" Target="../media/image24.png"/><Relationship Id="rId13" Type="http://schemas.openxmlformats.org/officeDocument/2006/relationships/slide" Target="slide8.xml"/><Relationship Id="rId12" Type="http://schemas.openxmlformats.org/officeDocument/2006/relationships/image" Target="../media/image23.png"/><Relationship Id="rId11" Type="http://schemas.microsoft.com/office/2007/relationships/media" Target="../media/media1.wma"/><Relationship Id="rId10" Type="http://schemas.openxmlformats.org/officeDocument/2006/relationships/audio" Target="../media/media1.wma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microsoft.com/office/2007/relationships/hdphoto" Target="../media/image39.wdp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microsoft.com/office/2007/relationships/hdphoto" Target="../media/image41.wdp"/><Relationship Id="rId4" Type="http://schemas.openxmlformats.org/officeDocument/2006/relationships/image" Target="../media/image40.png"/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microsoft.com/office/2007/relationships/hdphoto" Target="../media/image43.wdp"/><Relationship Id="rId4" Type="http://schemas.openxmlformats.org/officeDocument/2006/relationships/image" Target="../media/image42.png"/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microsoft.com/office/2007/relationships/hdphoto" Target="../media/image45.wdp"/><Relationship Id="rId4" Type="http://schemas.openxmlformats.org/officeDocument/2006/relationships/image" Target="../media/image44.png"/><Relationship Id="rId3" Type="http://schemas.openxmlformats.org/officeDocument/2006/relationships/image" Target="../media/image37.png"/><Relationship Id="rId2" Type="http://schemas.openxmlformats.org/officeDocument/2006/relationships/slide" Target="slide5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5" name="图片 2084" descr="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38" y="4595"/>
            <a:ext cx="12123574" cy="6847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4" name="图片 2083" descr="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382" y="1089191"/>
            <a:ext cx="11569787" cy="115261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" name="图片 2077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91" y="353872"/>
            <a:ext cx="2233532" cy="7468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8" name="图片 2087" descr="1-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9085" y="302171"/>
            <a:ext cx="2502383" cy="11650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/>
          <p:nvPr/>
        </p:nvSpPr>
        <p:spPr>
          <a:xfrm>
            <a:off x="676742" y="3631480"/>
            <a:ext cx="1094306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Moân</a:t>
            </a:r>
            <a:r>
              <a:rPr lang="en-US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 </a:t>
            </a:r>
            <a:endParaRPr lang="en-US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NI-Avo" pitchFamily="2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Töï</a:t>
            </a:r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nhieân</a:t>
            </a:r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vaø</a:t>
            </a:r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Xaõ</a:t>
            </a:r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NI-Avo" pitchFamily="2" charset="0"/>
                <a:cs typeface="Times New Roman" panose="02020603050405020304" pitchFamily="18" charset="0"/>
              </a:rPr>
              <a:t>hoäi</a:t>
            </a:r>
            <a:endParaRPr 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NI-Avo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5122" name="Picture 2" descr="World Book Day, Back to school, Educational, Stationery, Book, Children,  School Supplies, Educationa… in 2020 | Student teaching, Teacher teaching  students, Student cartoo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93" b="92870" l="300" r="100000">
                        <a14:foregroundMark x1="87700" y1="72593" x2="92300" y2="8000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58"/>
          <a:stretch>
            <a:fillRect/>
          </a:stretch>
        </p:blipFill>
        <p:spPr bwMode="auto">
          <a:xfrm>
            <a:off x="2943922" y="0"/>
            <a:ext cx="6701883" cy="670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03649" y="1393000"/>
            <a:ext cx="4204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FFFF00"/>
                </a:solidFill>
                <a:latin typeface="VNI-Avo" pitchFamily="2" charset="0"/>
              </a:rPr>
              <a:t>Ñaây</a:t>
            </a:r>
            <a:r>
              <a:rPr lang="en-US" sz="6000" b="1" dirty="0">
                <a:solidFill>
                  <a:srgbClr val="FFFF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FF00"/>
                </a:solidFill>
                <a:latin typeface="VNI-Avo" pitchFamily="2" charset="0"/>
              </a:rPr>
              <a:t>laø</a:t>
            </a:r>
            <a:r>
              <a:rPr lang="en-US" sz="6000" b="1" dirty="0">
                <a:solidFill>
                  <a:srgbClr val="FFFF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FF00"/>
                </a:solidFill>
                <a:latin typeface="VNI-Avo" pitchFamily="2" charset="0"/>
              </a:rPr>
              <a:t>ai</a:t>
            </a:r>
            <a:r>
              <a:rPr lang="en-US" sz="6000" b="1" dirty="0">
                <a:solidFill>
                  <a:srgbClr val="FFFF00"/>
                </a:solidFill>
                <a:latin typeface="VNI-Avo" pitchFamily="2" charset="0"/>
              </a:rPr>
              <a:t>?</a:t>
            </a:r>
            <a:endParaRPr lang="en-US" sz="6000" b="1" dirty="0">
              <a:solidFill>
                <a:srgbClr val="FFFF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1026" name="Picture 2" descr="Những mẫu quần áo bảo hộ lao động đẹp nhất tại TPHCM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527" y="1050350"/>
            <a:ext cx="7527073" cy="507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49908" y="-56658"/>
            <a:ext cx="630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Ñaây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laø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ai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?</a:t>
            </a:r>
            <a:endParaRPr lang="en-US" sz="60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4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26526" y="2256477"/>
            <a:ext cx="51372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  <a:latin typeface="VNI-Avo" pitchFamily="2" charset="0"/>
              </a:rPr>
              <a:t>Khaùm</a:t>
            </a:r>
            <a:r>
              <a:rPr lang="en-US" sz="72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  <a:latin typeface="VNI-Avo" pitchFamily="2" charset="0"/>
              </a:rPr>
              <a:t>phaù</a:t>
            </a:r>
            <a:endParaRPr lang="en-US" sz="72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7.40741E-7 L -3.333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737" y="0"/>
            <a:ext cx="9181171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3804" y="2762202"/>
            <a:ext cx="3323063" cy="133257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Nhöõng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ngöôøi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laøm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coâng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vieäc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gì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?</a:t>
            </a:r>
            <a:endParaRPr lang="en-US" sz="2800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8" name="Picture 2" descr="Branding Pensar Sticker by Stratcom for iOS &amp; Android | GIPH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735" y="-225425"/>
            <a:ext cx="1647825" cy="161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Đồng hồ đếm ngược 2 phút - 2 Minute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275" y="5848664"/>
            <a:ext cx="1794373" cy="1009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03600" y="0"/>
            <a:ext cx="8788400" cy="6858000"/>
            <a:chOff x="6180737" y="0"/>
            <a:chExt cx="5305019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70"/>
            <a:stretch>
              <a:fillRect/>
            </a:stretch>
          </p:blipFill>
          <p:spPr>
            <a:xfrm>
              <a:off x="6180737" y="0"/>
              <a:ext cx="5287455" cy="68580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9177454" y="4549698"/>
              <a:ext cx="2308302" cy="19737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7046" y="1229287"/>
            <a:ext cx="3323063" cy="133257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Nhöõng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ngöôøi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laøm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coâng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vieäc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VNI-Avo" pitchFamily="2" charset="0"/>
              </a:rPr>
              <a:t>gì</a:t>
            </a:r>
            <a:r>
              <a:rPr lang="en-US" sz="2800" dirty="0" smtClean="0">
                <a:solidFill>
                  <a:srgbClr val="FF0000"/>
                </a:solidFill>
                <a:latin typeface="VNI-Avo" pitchFamily="2" charset="0"/>
              </a:rPr>
              <a:t>?</a:t>
            </a:r>
            <a:endParaRPr lang="en-US" sz="2800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3074" name="Picture 2" descr="Branding Pensar Sticker by Stratcom for iOS &amp; Android | GIPH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3380" y="-255270"/>
            <a:ext cx="1866900" cy="166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4960" y="1346835"/>
            <a:ext cx="118776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q"/>
            </a:pP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Moãi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ngöôøi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trong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coäng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ñoàng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ñeàu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coù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moãi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coâng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vieäc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khaùc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nhau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.</a:t>
            </a:r>
            <a:endParaRPr lang="en-US" sz="4800" b="1" dirty="0" smtClean="0">
              <a:solidFill>
                <a:schemeClr val="bg1"/>
              </a:solidFill>
              <a:latin typeface="VNI-Avo" pitchFamily="2" charset="0"/>
            </a:endParaRPr>
          </a:p>
          <a:p>
            <a:pPr indent="0" algn="ctr">
              <a:buFont typeface="Wingdings" panose="05000000000000000000" pitchFamily="2" charset="2"/>
              <a:buNone/>
            </a:pPr>
            <a:endParaRPr lang="en-US" sz="4800" b="1" dirty="0" smtClean="0">
              <a:solidFill>
                <a:schemeClr val="bg1"/>
              </a:solidFill>
              <a:latin typeface="VNI-Avo" pitchFamily="2" charset="0"/>
            </a:endParaRPr>
          </a:p>
          <a:p>
            <a:pPr marL="685800" indent="-685800" algn="ctr">
              <a:buFont typeface="Wingdings" panose="05000000000000000000" pitchFamily="2" charset="2"/>
              <a:buChar char="q"/>
            </a:pP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Coâng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vieäc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naøo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cũng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ñeàu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ñaùng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VNI-Avo" pitchFamily="2" charset="0"/>
              </a:rPr>
              <a:t>quyù</a:t>
            </a:r>
            <a:r>
              <a:rPr lang="en-US" sz="4800" b="1" dirty="0" smtClean="0">
                <a:solidFill>
                  <a:schemeClr val="bg1"/>
                </a:solidFill>
                <a:latin typeface="VNI-Avo" pitchFamily="2" charset="0"/>
              </a:rPr>
              <a:t>.</a:t>
            </a:r>
            <a:endParaRPr lang="en-US" sz="4800" b="1" dirty="0" smtClean="0">
              <a:solidFill>
                <a:schemeClr val="bg1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08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13356" y="708967"/>
            <a:ext cx="54500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VNI-Avo" pitchFamily="2" charset="0"/>
              </a:rPr>
              <a:t>Thö</a:t>
            </a:r>
            <a:r>
              <a:rPr lang="en-US" sz="9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VNI-Avo" pitchFamily="2" charset="0"/>
              </a:rPr>
              <a:t>giaõn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3.33333E-6 L 1.875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Bé Bào Ngư - Con muốn đi học mỗi ngày - #Nhacthieunhi hoạt hình Việt Nam hay nhất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8905" y="79375"/>
            <a:ext cx="11964035" cy="668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91"/>
          <a:stretch>
            <a:fillRect/>
          </a:stretch>
        </p:blipFill>
        <p:spPr>
          <a:xfrm>
            <a:off x="0" y="0"/>
            <a:ext cx="12192000" cy="6871977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06045" y="2259965"/>
            <a:ext cx="11979910" cy="23374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Em thích làm công việc gì ?</a:t>
            </a:r>
            <a:endParaRPr lang="en-US" sz="6600" b="1">
              <a:solidFill>
                <a:srgbClr val="FF0000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36" y="0"/>
            <a:ext cx="1237207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30088" y="1010050"/>
            <a:ext cx="913182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VNI-Avo" pitchFamily="2" charset="0"/>
              </a:rPr>
              <a:t>Chaøo</a:t>
            </a:r>
            <a:r>
              <a:rPr lang="en-US" sz="9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VNI-Avo" pitchFamily="2" charset="0"/>
              </a:rPr>
              <a:t>taïm</a:t>
            </a:r>
            <a:r>
              <a:rPr lang="en-US" sz="9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VNI-Avo" pitchFamily="2" charset="0"/>
              </a:rPr>
              <a:t>bieät</a:t>
            </a:r>
            <a:r>
              <a:rPr lang="en-US" sz="9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VNI-Avo" pitchFamily="2" charset="0"/>
              </a:rPr>
              <a:t>caùc</a:t>
            </a:r>
            <a:r>
              <a:rPr lang="en-US" sz="9600" b="1" dirty="0" smtClean="0">
                <a:solidFill>
                  <a:srgbClr val="FF0000"/>
                </a:solidFill>
                <a:latin typeface="VNI-Avo" pitchFamily="2" charset="0"/>
              </a:rPr>
              <a:t> con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2406" y="331076"/>
            <a:ext cx="5980067" cy="827234"/>
          </a:xfrm>
        </p:spPr>
        <p:txBody>
          <a:bodyPr/>
          <a:p>
            <a:r>
              <a:rPr lang="en-US" sz="9600" b="1" u="sng">
                <a:latin typeface="Century Gothic" panose="020B0502020202020204" charset="0"/>
                <a:cs typeface="Century Gothic" panose="020B0502020202020204" charset="0"/>
              </a:rPr>
              <a:t>Bài 12 : </a:t>
            </a:r>
            <a:endParaRPr lang="en-US" sz="9600" b="1" u="sng"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" y="2357120"/>
            <a:ext cx="12051665" cy="3275965"/>
          </a:xfrm>
        </p:spPr>
        <p:txBody>
          <a:bodyPr/>
          <a:p>
            <a:pPr marL="0" indent="0">
              <a:buNone/>
            </a:pPr>
            <a:r>
              <a:rPr lang="en-US" sz="8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 việc trong cộng đồng</a:t>
            </a:r>
            <a:endParaRPr lang="en-US" sz="8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  <a:endParaRPr lang="en-US" sz="8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80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Lê Thị Lan</a:t>
            </a:r>
            <a:endParaRPr lang="en-US" sz="8000" b="1" i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39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19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iên Hệ Hợp Tác Quảng Cáo Du Lịch, Khách Sạn ✅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4042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074888" y="2614432"/>
            <a:ext cx="604222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800" b="1" dirty="0" err="1" smtClean="0">
                <a:solidFill>
                  <a:srgbClr val="FF0000"/>
                </a:solidFill>
                <a:latin typeface="VNI-Avo" pitchFamily="2" charset="0"/>
              </a:rPr>
              <a:t>Khôûi</a:t>
            </a:r>
            <a:r>
              <a:rPr lang="en-US" sz="8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VNI-Avo" pitchFamily="2" charset="0"/>
              </a:rPr>
              <a:t>ñoäng</a:t>
            </a:r>
            <a:endParaRPr lang="en-US" sz="88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-16531"/>
            <a:ext cx="12445944" cy="6874531"/>
            <a:chOff x="0" y="-12398"/>
            <a:chExt cx="9334458" cy="5155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2398"/>
              <a:ext cx="9144000" cy="515589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214147" y="175633"/>
              <a:ext cx="8120311" cy="4131526"/>
              <a:chOff x="1105966" y="337834"/>
              <a:chExt cx="7400376" cy="369209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21599" y="337834"/>
                <a:ext cx="6684743" cy="3692096"/>
              </a:xfrm>
              <a:prstGeom prst="rect">
                <a:avLst/>
              </a:prstGeom>
            </p:spPr>
          </p:pic>
          <p:sp>
            <p:nvSpPr>
              <p:cNvPr id="6" name="椭圆 5"/>
              <p:cNvSpPr/>
              <p:nvPr/>
            </p:nvSpPr>
            <p:spPr>
              <a:xfrm>
                <a:off x="1105966" y="866615"/>
                <a:ext cx="7041338" cy="254357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r>
                  <a:rPr lang="en-US" altLang="zh-CN" sz="7200" dirty="0" err="1" smtClean="0">
                    <a:solidFill>
                      <a:srgbClr val="FF0000"/>
                    </a:solidFill>
                    <a:latin typeface="VNI-Avo" pitchFamily="2" charset="0"/>
                  </a:rPr>
                  <a:t>Troø</a:t>
                </a:r>
                <a:r>
                  <a:rPr lang="en-US" altLang="zh-CN" sz="7200" dirty="0" smtClean="0">
                    <a:solidFill>
                      <a:srgbClr val="FF0000"/>
                    </a:solidFill>
                    <a:latin typeface="VNI-Avo" pitchFamily="2" charset="0"/>
                  </a:rPr>
                  <a:t> </a:t>
                </a:r>
                <a:r>
                  <a:rPr lang="en-US" altLang="zh-CN" sz="7200" dirty="0" err="1" smtClean="0">
                    <a:solidFill>
                      <a:srgbClr val="FF0000"/>
                    </a:solidFill>
                    <a:latin typeface="VNI-Avo" pitchFamily="2" charset="0"/>
                  </a:rPr>
                  <a:t>chôi</a:t>
                </a:r>
                <a:endParaRPr lang="en-US" altLang="zh-CN" sz="7200" dirty="0" smtClean="0">
                  <a:solidFill>
                    <a:srgbClr val="FF0000"/>
                  </a:solidFill>
                  <a:latin typeface="VNI-Avo" pitchFamily="2" charset="0"/>
                </a:endParaRPr>
              </a:p>
              <a:p>
                <a:pPr algn="ctr" defTabSz="914400"/>
                <a:r>
                  <a:rPr lang="en-US" altLang="zh-CN" sz="8800" dirty="0" err="1" smtClean="0">
                    <a:solidFill>
                      <a:srgbClr val="0070C0"/>
                    </a:solidFill>
                    <a:latin typeface="VNI-Avo" pitchFamily="2" charset="0"/>
                  </a:rPr>
                  <a:t>Laät</a:t>
                </a:r>
                <a:r>
                  <a:rPr lang="en-US" altLang="zh-CN" sz="8800" dirty="0" smtClean="0">
                    <a:solidFill>
                      <a:srgbClr val="0070C0"/>
                    </a:solidFill>
                    <a:latin typeface="VNI-Avo" pitchFamily="2" charset="0"/>
                  </a:rPr>
                  <a:t> </a:t>
                </a:r>
                <a:endParaRPr lang="en-US" altLang="zh-CN" sz="8800" dirty="0" smtClean="0">
                  <a:solidFill>
                    <a:srgbClr val="0070C0"/>
                  </a:solidFill>
                  <a:latin typeface="VNI-Avo" pitchFamily="2" charset="0"/>
                </a:endParaRPr>
              </a:p>
              <a:p>
                <a:pPr algn="ctr" defTabSz="914400"/>
                <a:r>
                  <a:rPr lang="en-US" altLang="zh-CN" sz="8800" dirty="0" err="1" smtClean="0">
                    <a:solidFill>
                      <a:srgbClr val="0070C0"/>
                    </a:solidFill>
                    <a:latin typeface="VNI-Avo" pitchFamily="2" charset="0"/>
                  </a:rPr>
                  <a:t>maûnh</a:t>
                </a:r>
                <a:r>
                  <a:rPr lang="en-US" altLang="zh-CN" sz="8800" dirty="0" smtClean="0">
                    <a:solidFill>
                      <a:srgbClr val="0070C0"/>
                    </a:solidFill>
                    <a:latin typeface="VNI-Avo" pitchFamily="2" charset="0"/>
                  </a:rPr>
                  <a:t> </a:t>
                </a:r>
                <a:r>
                  <a:rPr lang="en-US" altLang="zh-CN" sz="8800" dirty="0" err="1" smtClean="0">
                    <a:solidFill>
                      <a:srgbClr val="0070C0"/>
                    </a:solidFill>
                    <a:latin typeface="VNI-Avo" pitchFamily="2" charset="0"/>
                  </a:rPr>
                  <a:t>gheùp</a:t>
                </a:r>
                <a:endParaRPr lang="zh-CN" altLang="en-US" sz="8800" dirty="0">
                  <a:solidFill>
                    <a:srgbClr val="FF0000"/>
                  </a:solidFill>
                  <a:latin typeface="VNI-Avo" pitchFamily="2" charset="0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4152" y="2789903"/>
              <a:ext cx="1515998" cy="214023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0196" y="539154"/>
              <a:ext cx="1498360" cy="182769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" y="2339"/>
            <a:ext cx="12187269" cy="6858767"/>
          </a:xfrm>
          <a:prstGeom prst="rect">
            <a:avLst/>
          </a:prstGeom>
        </p:spPr>
      </p:pic>
      <p:pic>
        <p:nvPicPr>
          <p:cNvPr id="126" name="den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969" y="715359"/>
            <a:ext cx="2639810" cy="2645893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968" y="1101452"/>
            <a:ext cx="1168595" cy="1168595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3" y="883975"/>
            <a:ext cx="1061107" cy="1061107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68" y="1140108"/>
            <a:ext cx="1127571" cy="1127571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42" y="-974833"/>
            <a:ext cx="1761897" cy="6059949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939" y="5085116"/>
            <a:ext cx="647700" cy="904875"/>
          </a:xfrm>
          <a:prstGeom prst="rect">
            <a:avLst/>
          </a:prstGeom>
        </p:spPr>
      </p:pic>
      <p:pic>
        <p:nvPicPr>
          <p:cNvPr id="159" name="Picture 15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419" y="5852160"/>
            <a:ext cx="1180821" cy="998220"/>
          </a:xfrm>
          <a:prstGeom prst="rect">
            <a:avLst/>
          </a:prstGeom>
        </p:spPr>
      </p:pic>
      <p:pic>
        <p:nvPicPr>
          <p:cNvPr id="4" name="vuidehoc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703" y="-671549"/>
            <a:ext cx="609600" cy="609600"/>
          </a:xfrm>
          <a:prstGeom prst="rect">
            <a:avLst/>
          </a:prstGeom>
        </p:spPr>
      </p:pic>
      <p:pic>
        <p:nvPicPr>
          <p:cNvPr id="141" name="mau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272" y="718400"/>
            <a:ext cx="2639810" cy="263981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44537" y="3344429"/>
            <a:ext cx="862783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600" b="1" dirty="0" err="1" smtClean="0">
                <a:solidFill>
                  <a:srgbClr val="FF0000"/>
                </a:solidFill>
                <a:latin typeface="VNI-Avo" pitchFamily="2" charset="0"/>
              </a:rPr>
              <a:t>Coâng</a:t>
            </a:r>
            <a:r>
              <a:rPr lang="en-US" sz="6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VNI-Avo" pitchFamily="2" charset="0"/>
              </a:rPr>
              <a:t>vieäc</a:t>
            </a:r>
            <a:endParaRPr lang="en-US" sz="6600" b="1" dirty="0" smtClean="0">
              <a:solidFill>
                <a:srgbClr val="FF0000"/>
              </a:solidFill>
              <a:latin typeface="VNI-Avo" pitchFamily="2" charset="0"/>
            </a:endParaRPr>
          </a:p>
          <a:p>
            <a:pPr algn="ctr"/>
            <a:r>
              <a:rPr lang="en-US" sz="6600" b="1" dirty="0" err="1">
                <a:solidFill>
                  <a:srgbClr val="FF0000"/>
                </a:solidFill>
                <a:latin typeface="VNI-Avo" pitchFamily="2" charset="0"/>
              </a:rPr>
              <a:t>t</a:t>
            </a:r>
            <a:r>
              <a:rPr lang="en-US" sz="6600" b="1" dirty="0" err="1" smtClean="0">
                <a:solidFill>
                  <a:srgbClr val="FF0000"/>
                </a:solidFill>
                <a:latin typeface="VNI-Avo" pitchFamily="2" charset="0"/>
              </a:rPr>
              <a:t>rong</a:t>
            </a:r>
            <a:r>
              <a:rPr lang="en-US" sz="6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VNI-Avo" pitchFamily="2" charset="0"/>
              </a:rPr>
              <a:t>coäng</a:t>
            </a:r>
            <a:r>
              <a:rPr lang="en-US" sz="6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VNI-Avo" pitchFamily="2" charset="0"/>
              </a:rPr>
              <a:t>ñoàng</a:t>
            </a:r>
            <a:endParaRPr lang="en-US" sz="66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115648" y="1537185"/>
            <a:ext cx="2085612" cy="1876109"/>
            <a:chOff x="91440" y="0"/>
            <a:chExt cx="2466880" cy="2318867"/>
          </a:xfrm>
        </p:grpSpPr>
        <p:pic>
          <p:nvPicPr>
            <p:cNvPr id="24" name="Picture 23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" y="0"/>
              <a:ext cx="2466880" cy="2318867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747665" y="457201"/>
              <a:ext cx="1154430" cy="1483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 smtClean="0">
                  <a:solidFill>
                    <a:prstClr val="black"/>
                  </a:solidFill>
                  <a:latin typeface="VNI-Avo" pitchFamily="2" charset="0"/>
                </a:rPr>
                <a:t>Baøi</a:t>
              </a:r>
              <a:endParaRPr lang="en-US" sz="3600" dirty="0" smtClean="0">
                <a:solidFill>
                  <a:prstClr val="black"/>
                </a:solidFill>
                <a:latin typeface="VNI-Avo" pitchFamily="2" charset="0"/>
              </a:endParaRPr>
            </a:p>
            <a:p>
              <a:pPr algn="ctr"/>
              <a:r>
                <a:rPr lang="en-US" sz="3600" dirty="0" smtClean="0">
                  <a:solidFill>
                    <a:prstClr val="black"/>
                  </a:solidFill>
                  <a:latin typeface="VNI-Avo" pitchFamily="2" charset="0"/>
                </a:rPr>
                <a:t>12</a:t>
              </a:r>
              <a:endParaRPr lang="en-US" sz="3600" dirty="0">
                <a:solidFill>
                  <a:prstClr val="black"/>
                </a:solidFill>
                <a:latin typeface="VNI-Avo" pitchFamily="2" charset="0"/>
              </a:endParaRPr>
            </a:p>
          </p:txBody>
        </p:sp>
      </p:grpSp>
      <p:pic>
        <p:nvPicPr>
          <p:cNvPr id="124" name="den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506" y="740365"/>
            <a:ext cx="2651990" cy="2651990"/>
          </a:xfrm>
          <a:prstGeom prst="rect">
            <a:avLst/>
          </a:prstGeom>
        </p:spPr>
      </p:pic>
      <p:pic>
        <p:nvPicPr>
          <p:cNvPr id="139" name="mau1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361" y="756643"/>
            <a:ext cx="2651990" cy="2651990"/>
          </a:xfrm>
          <a:prstGeom prst="rect">
            <a:avLst/>
          </a:prstGeom>
        </p:spPr>
      </p:pic>
      <p:pic>
        <p:nvPicPr>
          <p:cNvPr id="125" name="den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578" y="1072279"/>
            <a:ext cx="2639810" cy="2639810"/>
          </a:xfrm>
          <a:prstGeom prst="rect">
            <a:avLst/>
          </a:prstGeom>
        </p:spPr>
      </p:pic>
      <p:pic>
        <p:nvPicPr>
          <p:cNvPr id="140" name="mau2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441" y="1078870"/>
            <a:ext cx="2633741" cy="2639810"/>
          </a:xfrm>
          <a:prstGeom prst="rect">
            <a:avLst/>
          </a:prstGeom>
        </p:spPr>
      </p:pic>
      <p:pic>
        <p:nvPicPr>
          <p:cNvPr id="127" name="den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209" y="3040784"/>
            <a:ext cx="2651990" cy="2651990"/>
          </a:xfrm>
          <a:prstGeom prst="rect">
            <a:avLst/>
          </a:prstGeom>
        </p:spPr>
      </p:pic>
      <p:pic>
        <p:nvPicPr>
          <p:cNvPr id="142" name="mau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258" y="3044882"/>
            <a:ext cx="2651990" cy="2651990"/>
          </a:xfrm>
          <a:prstGeom prst="rect">
            <a:avLst/>
          </a:prstGeom>
        </p:spPr>
      </p:pic>
      <p:pic>
        <p:nvPicPr>
          <p:cNvPr id="128" name="den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35" y="3365232"/>
            <a:ext cx="2639810" cy="2639810"/>
          </a:xfrm>
          <a:prstGeom prst="rect">
            <a:avLst/>
          </a:prstGeom>
        </p:spPr>
      </p:pic>
      <p:pic>
        <p:nvPicPr>
          <p:cNvPr id="143" name="mau5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544" y="3341862"/>
            <a:ext cx="2633741" cy="2639810"/>
          </a:xfrm>
          <a:prstGeom prst="rect">
            <a:avLst/>
          </a:prstGeom>
        </p:spPr>
      </p:pic>
      <p:pic>
        <p:nvPicPr>
          <p:cNvPr id="129" name="den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375" y="3003239"/>
            <a:ext cx="2651990" cy="2651990"/>
          </a:xfrm>
          <a:prstGeom prst="rect">
            <a:avLst/>
          </a:prstGeom>
        </p:spPr>
      </p:pic>
      <p:pic>
        <p:nvPicPr>
          <p:cNvPr id="144" name="mau6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108" y="2991059"/>
            <a:ext cx="2651990" cy="26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07581" y="183544"/>
            <a:ext cx="630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0070C0"/>
                </a:solidFill>
                <a:latin typeface="VNI-Avo" pitchFamily="2" charset="0"/>
              </a:rPr>
              <a:t>Ñaây</a:t>
            </a:r>
            <a:r>
              <a:rPr lang="en-US" sz="6000" b="1" dirty="0">
                <a:solidFill>
                  <a:srgbClr val="0070C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VNI-Avo" pitchFamily="2" charset="0"/>
              </a:rPr>
              <a:t>laø</a:t>
            </a:r>
            <a:r>
              <a:rPr lang="en-US" sz="6000" b="1" dirty="0">
                <a:solidFill>
                  <a:srgbClr val="0070C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VNI-Avo" pitchFamily="2" charset="0"/>
              </a:rPr>
              <a:t>ai</a:t>
            </a:r>
            <a:r>
              <a:rPr lang="en-US" sz="6000" b="1" dirty="0">
                <a:solidFill>
                  <a:srgbClr val="0070C0"/>
                </a:solidFill>
                <a:latin typeface="VNI-Avo" pitchFamily="2" charset="0"/>
              </a:rPr>
              <a:t>?</a:t>
            </a:r>
            <a:endParaRPr lang="en-US" sz="6000" b="1" dirty="0">
              <a:solidFill>
                <a:srgbClr val="0070C0"/>
              </a:solidFill>
              <a:latin typeface="VNI-Avo" pitchFamily="2" charset="0"/>
            </a:endParaRPr>
          </a:p>
        </p:txBody>
      </p:sp>
      <p:pic>
        <p:nvPicPr>
          <p:cNvPr id="1026" name="Picture 2" descr="Công Nhân Vệ Sinh Quét Dọn đường Phố Hình ảnh | Định dạng hình ảnh PSD  401103564| vn.lovepik.co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49" b="90000" l="1977" r="91860">
                        <a14:foregroundMark x1="29186" y1="40349" x2="57093" y2="37791"/>
                        <a14:foregroundMark x1="43953" y1="29302" x2="28488" y2="49419"/>
                        <a14:foregroundMark x1="46860" y1="28953" x2="39419" y2="40930"/>
                        <a14:foregroundMark x1="67093" y1="9070" x2="67093" y2="9070"/>
                        <a14:foregroundMark x1="65581" y1="13256" x2="65581" y2="13256"/>
                        <a14:foregroundMark x1="72209" y1="7326" x2="72209" y2="7326"/>
                        <a14:foregroundMark x1="76628" y1="11395" x2="76628" y2="11395"/>
                        <a14:foregroundMark x1="76047" y1="16163" x2="76047" y2="16163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3" t="5345" r="6754" b="15726"/>
          <a:stretch>
            <a:fillRect/>
          </a:stretch>
        </p:blipFill>
        <p:spPr bwMode="auto">
          <a:xfrm>
            <a:off x="2495249" y="691375"/>
            <a:ext cx="6983287" cy="590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2050" name="Picture 2" descr="Premium Vector | Female doctor comforting her crying patient ki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692" y="959005"/>
            <a:ext cx="6604872" cy="52754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9908" y="-56658"/>
            <a:ext cx="630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Ñaây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laø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ai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?</a:t>
            </a:r>
            <a:endParaRPr lang="en-US" sz="60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3074" name="Picture 2" descr="Download Giáo Án An Toàn Giao Thông Lớp 3 Mới Nhất | Blog EPAL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769" y="916428"/>
            <a:ext cx="8639540" cy="5205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9908" y="-56658"/>
            <a:ext cx="630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0070C0"/>
                </a:solidFill>
                <a:latin typeface="VNI-Avo" pitchFamily="2" charset="0"/>
              </a:rPr>
              <a:t>Ñaây</a:t>
            </a:r>
            <a:r>
              <a:rPr lang="en-US" sz="6000" b="1" dirty="0">
                <a:solidFill>
                  <a:srgbClr val="0070C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VNI-Avo" pitchFamily="2" charset="0"/>
              </a:rPr>
              <a:t>laø</a:t>
            </a:r>
            <a:r>
              <a:rPr lang="en-US" sz="6000" b="1" dirty="0">
                <a:solidFill>
                  <a:srgbClr val="0070C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VNI-Avo" pitchFamily="2" charset="0"/>
              </a:rPr>
              <a:t>ai</a:t>
            </a:r>
            <a:r>
              <a:rPr lang="en-US" sz="6000" b="1" dirty="0">
                <a:solidFill>
                  <a:srgbClr val="0070C0"/>
                </a:solidFill>
                <a:latin typeface="VNI-Avo" pitchFamily="2" charset="0"/>
              </a:rPr>
              <a:t>?</a:t>
            </a:r>
            <a:endParaRPr lang="en-US" sz="6000" b="1" dirty="0">
              <a:solidFill>
                <a:srgbClr val="0070C0"/>
              </a:solidFill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pic>
        <p:nvPicPr>
          <p:cNvPr id="4098" name="Picture 2" descr="People at supermarket checkout counter Royalty Free Vecto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154" b="82308" l="0" r="96200">
                        <a14:foregroundMark x1="26500" y1="21923" x2="26500" y2="60513"/>
                        <a14:foregroundMark x1="21500" y1="25385" x2="21100" y2="31538"/>
                        <a14:foregroundMark x1="27400" y1="22949" x2="29600" y2="28718"/>
                        <a14:foregroundMark x1="33700" y1="57051" x2="34300" y2="68846"/>
                        <a14:foregroundMark x1="10100" y1="45513" x2="12900" y2="66154"/>
                        <a14:foregroundMark x1="8200" y1="73846" x2="8200" y2="73846"/>
                        <a14:foregroundMark x1="13700" y1="74103" x2="13700" y2="74103"/>
                        <a14:foregroundMark x1="26600" y1="70256" x2="26600" y2="70256"/>
                        <a14:foregroundMark x1="28300" y1="72051" x2="28300" y2="72051"/>
                        <a14:foregroundMark x1="30700" y1="74615" x2="30700" y2="74615"/>
                        <a14:foregroundMark x1="34700" y1="74359" x2="34700" y2="74359"/>
                        <a14:foregroundMark x1="30400" y1="73333" x2="30400" y2="73333"/>
                        <a14:foregroundMark x1="39600" y1="22308" x2="42600" y2="52692"/>
                        <a14:foregroundMark x1="37200" y1="23205" x2="40700" y2="16923"/>
                        <a14:foregroundMark x1="78900" y1="23205" x2="82200" y2="28718"/>
                        <a14:foregroundMark x1="68800" y1="40769" x2="72100" y2="42564"/>
                        <a14:foregroundMark x1="47700" y1="38846" x2="51300" y2="39744"/>
                        <a14:foregroundMark x1="40000" y1="69231" x2="42400" y2="70641"/>
                        <a14:foregroundMark x1="36200" y1="65000" x2="36200" y2="65000"/>
                        <a14:foregroundMark x1="17800" y1="51282" x2="22500" y2="55256"/>
                        <a14:foregroundMark x1="22500" y1="47821" x2="21700" y2="52821"/>
                        <a14:foregroundMark x1="83800" y1="37564" x2="86400" y2="47564"/>
                        <a14:foregroundMark x1="90400" y1="36026" x2="91100" y2="46410"/>
                        <a14:foregroundMark x1="79800" y1="34872" x2="81000" y2="38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10" b="10132"/>
          <a:stretch>
            <a:fillRect/>
          </a:stretch>
        </p:blipFill>
        <p:spPr bwMode="auto">
          <a:xfrm>
            <a:off x="1428750" y="1296407"/>
            <a:ext cx="9525000" cy="556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9908" y="-56658"/>
            <a:ext cx="630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Ñaây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laø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VNI-Avo" pitchFamily="2" charset="0"/>
              </a:rPr>
              <a:t>ai</a:t>
            </a:r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?</a:t>
            </a:r>
            <a:endParaRPr lang="en-US" sz="60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2" name="Flowchart: Connector 1"/>
          <p:cNvSpPr/>
          <p:nvPr/>
        </p:nvSpPr>
        <p:spPr>
          <a:xfrm>
            <a:off x="7605132" y="1182029"/>
            <a:ext cx="2364058" cy="2297151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ICONSTATE" val="1"/>
</p:tagLst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FACE53"/>
      </a:accent2>
      <a:accent3>
        <a:srgbClr val="50B34C"/>
      </a:accent3>
      <a:accent4>
        <a:srgbClr val="FACE53"/>
      </a:accent4>
      <a:accent5>
        <a:srgbClr val="50B34C"/>
      </a:accent5>
      <a:accent6>
        <a:srgbClr val="FACE53"/>
      </a:accent6>
      <a:hlink>
        <a:srgbClr val="50B34C"/>
      </a:hlink>
      <a:folHlink>
        <a:srgbClr val="FACE5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ww.33ppt.com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FACE53"/>
      </a:accent2>
      <a:accent3>
        <a:srgbClr val="50B34C"/>
      </a:accent3>
      <a:accent4>
        <a:srgbClr val="FACE53"/>
      </a:accent4>
      <a:accent5>
        <a:srgbClr val="50B34C"/>
      </a:accent5>
      <a:accent6>
        <a:srgbClr val="FACE53"/>
      </a:accent6>
      <a:hlink>
        <a:srgbClr val="50B34C"/>
      </a:hlink>
      <a:folHlink>
        <a:srgbClr val="FACE5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www.33ppt.com">
  <a:themeElements>
    <a:clrScheme name="自定义 5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5D04"/>
      </a:accent1>
      <a:accent2>
        <a:srgbClr val="92D050"/>
      </a:accent2>
      <a:accent3>
        <a:srgbClr val="FC5D04"/>
      </a:accent3>
      <a:accent4>
        <a:srgbClr val="92D050"/>
      </a:accent4>
      <a:accent5>
        <a:srgbClr val="FC5D04"/>
      </a:accent5>
      <a:accent6>
        <a:srgbClr val="92D050"/>
      </a:accent6>
      <a:hlink>
        <a:srgbClr val="FC5D04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www.33ppt.com">
  <a:themeElements>
    <a:clrScheme name="自定义 5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5D04"/>
      </a:accent1>
      <a:accent2>
        <a:srgbClr val="92D050"/>
      </a:accent2>
      <a:accent3>
        <a:srgbClr val="FC5D04"/>
      </a:accent3>
      <a:accent4>
        <a:srgbClr val="92D050"/>
      </a:accent4>
      <a:accent5>
        <a:srgbClr val="FC5D04"/>
      </a:accent5>
      <a:accent6>
        <a:srgbClr val="92D050"/>
      </a:accent6>
      <a:hlink>
        <a:srgbClr val="FC5D04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</Words>
  <Application>WPS Presentation</Application>
  <PresentationFormat>Custom</PresentationFormat>
  <Paragraphs>49</Paragraphs>
  <Slides>20</Slides>
  <Notes>6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SimSun</vt:lpstr>
      <vt:lpstr>Wingdings</vt:lpstr>
      <vt:lpstr>Calibri</vt:lpstr>
      <vt:lpstr>VNI-Avo</vt:lpstr>
      <vt:lpstr>Times New Roman</vt:lpstr>
      <vt:lpstr>Century Gothic</vt:lpstr>
      <vt:lpstr>等线</vt:lpstr>
      <vt:lpstr>Microsoft YaHei</vt:lpstr>
      <vt:lpstr>Arial Unicode MS</vt:lpstr>
      <vt:lpstr>Calibri Light</vt:lpstr>
      <vt:lpstr>等线 Light</vt:lpstr>
      <vt:lpstr>3_Office Theme</vt:lpstr>
      <vt:lpstr>www.33ppt.com</vt:lpstr>
      <vt:lpstr>1_www.33ppt.com</vt:lpstr>
      <vt:lpstr>2_www.33ppt.com</vt:lpstr>
      <vt:lpstr>3_www.33ppt.com</vt:lpstr>
      <vt:lpstr>3_Office 主题​​</vt:lpstr>
      <vt:lpstr>默认设计模板</vt:lpstr>
      <vt:lpstr>Office 主题​​</vt:lpstr>
      <vt:lpstr>Office Theme</vt:lpstr>
      <vt:lpstr>PowerPoint 演示文稿</vt:lpstr>
      <vt:lpstr>Bài 12 :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Nguyên Nghĩa</dc:creator>
  <cp:lastModifiedBy>DELL</cp:lastModifiedBy>
  <cp:revision>168</cp:revision>
  <dcterms:created xsi:type="dcterms:W3CDTF">2020-10-15T05:43:00Z</dcterms:created>
  <dcterms:modified xsi:type="dcterms:W3CDTF">2021-12-19T06:43:14Z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